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1/24/15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1/24/15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1/24/15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1/24/15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1/24/15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1/24/15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918292" cy="1470025"/>
          </a:xfrm>
        </p:spPr>
        <p:txBody>
          <a:bodyPr/>
          <a:lstStyle/>
          <a:p>
            <a:r>
              <a:rPr lang="en-US" dirty="0" smtClean="0"/>
              <a:t>The BCS Cobra Invitational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918292" cy="987552"/>
          </a:xfrm>
        </p:spPr>
        <p:txBody>
          <a:bodyPr/>
          <a:lstStyle/>
          <a:p>
            <a:r>
              <a:rPr lang="en-US" dirty="0" smtClean="0"/>
              <a:t>Learning is global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3776" y="577342"/>
            <a:ext cx="8099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Bauhaus 93"/>
                <a:cs typeface="Bauhaus 93"/>
              </a:rPr>
              <a:t>Welcome to…</a:t>
            </a:r>
            <a:endParaRPr lang="en-US" sz="4400" dirty="0">
              <a:latin typeface="Bauhaus 93"/>
              <a:cs typeface="Bauhaus 93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500" b="95000" l="5500" r="955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52401" y="76783"/>
            <a:ext cx="2540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712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Disease Detectives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91610" y="986514"/>
            <a:ext cx="425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Hannah Diehl, MIT, BCS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426" y="317753"/>
            <a:ext cx="1583448" cy="8901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178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Dynamic Planet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McCord Jr. High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529" y="493467"/>
            <a:ext cx="1870178" cy="98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78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Elastic Launch Glider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Smith Middle School</a:t>
            </a:r>
            <a:endParaRPr lang="en-US" dirty="0"/>
          </a:p>
        </p:txBody>
      </p:sp>
      <p:pic>
        <p:nvPicPr>
          <p:cNvPr id="5" name="Picture 4" descr="Screen Shot 2015-01-24 at 9.16.3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49425" cy="144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78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Entomology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80287" y="986514"/>
            <a:ext cx="4766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Birmingham Covington School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500" b="95000" l="5500" r="955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7574" y="29776"/>
            <a:ext cx="1589261" cy="158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78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Experimental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25632" y="986514"/>
            <a:ext cx="4321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Power Upper Elementary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770" y="212846"/>
            <a:ext cx="1270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78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Fossils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63794" y="986514"/>
            <a:ext cx="4783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Birmingham Covington School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500" b="95000" l="5500" r="955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7574" y="29776"/>
            <a:ext cx="1589261" cy="158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78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Green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75114" y="986514"/>
            <a:ext cx="4272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Canton Charter Academy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1" y="79468"/>
            <a:ext cx="1635250" cy="12921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178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Meteorology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McCord Jr. High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529" y="493467"/>
            <a:ext cx="1870178" cy="98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78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Picture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65862" y="986514"/>
            <a:ext cx="498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Birmingham Covington School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500" b="95000" l="5500" r="955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7574" y="29776"/>
            <a:ext cx="1589261" cy="158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78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Road Scholar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Dan Haggerty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78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Air Trajectory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Smith Middle School</a:t>
            </a:r>
            <a:endParaRPr lang="en-US" dirty="0"/>
          </a:p>
        </p:txBody>
      </p:sp>
      <p:pic>
        <p:nvPicPr>
          <p:cNvPr id="6" name="Picture 5" descr="Screen Shot 2015-01-24 at 9.16.3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273300" cy="199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723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err="1" smtClean="0"/>
              <a:t>Robo</a:t>
            </a:r>
            <a:r>
              <a:rPr lang="en-US" dirty="0" smtClean="0"/>
              <a:t>-Cross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12241" y="986514"/>
            <a:ext cx="4634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Detroit Country Day School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868" y="79468"/>
            <a:ext cx="1323997" cy="1471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78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Simple Machines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East Middle School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171" y="212846"/>
            <a:ext cx="9525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78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Solar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Sacred Heart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67" y="155180"/>
            <a:ext cx="1342793" cy="134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78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Wheeled Vehicle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Millington Jr. High</a:t>
            </a:r>
            <a:endParaRPr lang="en-US" dirty="0"/>
          </a:p>
        </p:txBody>
      </p:sp>
      <p:pic>
        <p:nvPicPr>
          <p:cNvPr id="5" name="Picture 4" descr="Screen Shot 2015-01-24 at 9.43.1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98" y="247142"/>
            <a:ext cx="1473200" cy="100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78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Write It Do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East Middle School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171" y="212846"/>
            <a:ext cx="9525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78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Anatomy and 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Thunder Bay Jr. High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8197" y="1021247"/>
            <a:ext cx="2348412" cy="57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679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Bio-Process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11206" y="986514"/>
            <a:ext cx="4535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Detroit Country Day School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868" y="79468"/>
            <a:ext cx="1323997" cy="1471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813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Bottle Rocket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</a:t>
            </a:r>
            <a:r>
              <a:rPr lang="en-US" dirty="0" err="1" smtClean="0"/>
              <a:t>Boulan</a:t>
            </a:r>
            <a:r>
              <a:rPr lang="en-US" dirty="0" smtClean="0"/>
              <a:t> Park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175" y="277956"/>
            <a:ext cx="1159667" cy="115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813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Bridge Building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Meads Mill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16" y="235203"/>
            <a:ext cx="1275184" cy="11476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6813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Can</a:t>
            </a:r>
            <a:r>
              <a:rPr lang="fr-FR" dirty="0" smtClean="0"/>
              <a:t>’</a:t>
            </a:r>
            <a:r>
              <a:rPr lang="fr-FR" dirty="0" err="1" smtClean="0"/>
              <a:t>t</a:t>
            </a:r>
            <a:r>
              <a:rPr lang="fr-FR" dirty="0" smtClean="0"/>
              <a:t> Judge a Powder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Meads Mill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16" y="235203"/>
            <a:ext cx="1245158" cy="11206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178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Crave the Wave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63792" y="986514"/>
            <a:ext cx="4783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Birmingham Covington School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500" b="95000" l="5500" r="955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7574" y="29776"/>
            <a:ext cx="1589261" cy="158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78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Crime Busters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91608" y="986514"/>
            <a:ext cx="4255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Canton Charter Academy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1" y="79468"/>
            <a:ext cx="1635250" cy="12921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178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156</TotalTime>
  <Words>321</Words>
  <Application>Microsoft Macintosh PowerPoint</Application>
  <PresentationFormat>On-screen Show (4:3)</PresentationFormat>
  <Paragraphs>187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Habitat</vt:lpstr>
      <vt:lpstr>The BCS Cobra Invitational</vt:lpstr>
      <vt:lpstr>Air Trajectory</vt:lpstr>
      <vt:lpstr>Anatomy and Physiology</vt:lpstr>
      <vt:lpstr>Bio-Process Lab</vt:lpstr>
      <vt:lpstr>Bottle Rocket</vt:lpstr>
      <vt:lpstr>Bridge Building</vt:lpstr>
      <vt:lpstr>Can’t Judge a Powder</vt:lpstr>
      <vt:lpstr>Crave the Wave</vt:lpstr>
      <vt:lpstr>Crime Busters</vt:lpstr>
      <vt:lpstr>Disease Detectives</vt:lpstr>
      <vt:lpstr>Dynamic Planet</vt:lpstr>
      <vt:lpstr>Elastic Launch Glider</vt:lpstr>
      <vt:lpstr>Entomology</vt:lpstr>
      <vt:lpstr>Experimental Design</vt:lpstr>
      <vt:lpstr>Fossils</vt:lpstr>
      <vt:lpstr>Green Generation</vt:lpstr>
      <vt:lpstr>Meteorology</vt:lpstr>
      <vt:lpstr>Picture This</vt:lpstr>
      <vt:lpstr>Road Scholar</vt:lpstr>
      <vt:lpstr>Robo-Cross</vt:lpstr>
      <vt:lpstr>Simple Machines</vt:lpstr>
      <vt:lpstr>Solar System</vt:lpstr>
      <vt:lpstr>Wheeled Vehicle</vt:lpstr>
      <vt:lpstr>Write It Do It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BCS Cobra Invitational</dc:title>
  <dc:creator>Tammy Brown</dc:creator>
  <cp:lastModifiedBy>Tammy Brown</cp:lastModifiedBy>
  <cp:revision>8</cp:revision>
  <dcterms:created xsi:type="dcterms:W3CDTF">2015-01-24T13:49:18Z</dcterms:created>
  <dcterms:modified xsi:type="dcterms:W3CDTF">2015-01-24T16:25:32Z</dcterms:modified>
</cp:coreProperties>
</file>